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2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84F1F-03FA-47CF-9CA4-BBDA77460B67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C40F6-E94A-41F2-ABCF-C604824C0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102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C40F6-E94A-41F2-ABCF-C604824C02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476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3F926-97CE-4D84-9F3B-A8FBF456D7A6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F987-8E6B-4F67-A271-644F606D1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98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3F926-97CE-4D84-9F3B-A8FBF456D7A6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F987-8E6B-4F67-A271-644F606D1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6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3F926-97CE-4D84-9F3B-A8FBF456D7A6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F987-8E6B-4F67-A271-644F606D1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121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3F926-97CE-4D84-9F3B-A8FBF456D7A6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F987-8E6B-4F67-A271-644F606D1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09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3F926-97CE-4D84-9F3B-A8FBF456D7A6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F987-8E6B-4F67-A271-644F606D1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2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3F926-97CE-4D84-9F3B-A8FBF456D7A6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F987-8E6B-4F67-A271-644F606D1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96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3F926-97CE-4D84-9F3B-A8FBF456D7A6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F987-8E6B-4F67-A271-644F606D1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528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3F926-97CE-4D84-9F3B-A8FBF456D7A6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F987-8E6B-4F67-A271-644F606D1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498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3F926-97CE-4D84-9F3B-A8FBF456D7A6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F987-8E6B-4F67-A271-644F606D1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041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3F926-97CE-4D84-9F3B-A8FBF456D7A6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F987-8E6B-4F67-A271-644F606D1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631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3F926-97CE-4D84-9F3B-A8FBF456D7A6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F987-8E6B-4F67-A271-644F606D1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547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3F926-97CE-4D84-9F3B-A8FBF456D7A6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8F987-8E6B-4F67-A271-644F606D1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79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067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70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78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996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78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0"/>
            <a:ext cx="44958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9567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196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0"/>
            <a:ext cx="4724400" cy="6858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7380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76200"/>
            <a:ext cx="5340350" cy="678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3581400" cy="662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5549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95800" cy="662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76200"/>
            <a:ext cx="4419600" cy="6705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4879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</Words>
  <Application>Microsoft Office PowerPoint</Application>
  <PresentationFormat>On-screen Show (4:3)</PresentationFormat>
  <Paragraphs>1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CPCC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CPCC</dc:creator>
  <cp:lastModifiedBy>CPCC</cp:lastModifiedBy>
  <cp:revision>4</cp:revision>
  <dcterms:created xsi:type="dcterms:W3CDTF">2013-04-12T14:41:16Z</dcterms:created>
  <dcterms:modified xsi:type="dcterms:W3CDTF">2013-04-12T15:27:01Z</dcterms:modified>
</cp:coreProperties>
</file>