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69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ED97D-2023-4DB9-B4BC-04E675D202E0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8988C-D0E8-4762-9765-B3026A6D4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5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8988C-D0E8-4762-9765-B3026A6D4E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1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53AA3EB-E410-4BD0-8C09-74F4C922D4A1}" type="datetimeFigureOut">
              <a:rPr lang="en-US" smtClean="0"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C190DD1-0FA5-46CF-92BC-7610165E4B3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ideo" Target="http://www.youtube.com/v/wpzc_u1mrjw?version=3&amp;hl=en_US" TargetMode="External"/><Relationship Id="rId4" Type="http://schemas.openxmlformats.org/officeDocument/2006/relationships/hyperlink" Target="http://www.youtube.com/watch?v=K6uqMgI8nn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42164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Arnauld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Daishawn, Lynaria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Trequela, Grady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Pender, JV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5303"/>
            <a:ext cx="7772400" cy="1470025"/>
          </a:xfrm>
        </p:spPr>
        <p:txBody>
          <a:bodyPr/>
          <a:lstStyle/>
          <a:p>
            <a:r>
              <a:rPr lang="en-US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 - Note Taking-Test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Chapter4 Chapter5 Chapter6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046" y="1170316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US" b="1" dirty="0"/>
              <a:t> </a:t>
            </a:r>
            <a:endParaRPr lang="en-US" dirty="0"/>
          </a:p>
          <a:p>
            <a:r>
              <a:rPr lang="en-US" sz="45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</a:p>
          <a:p>
            <a:pPr algn="l"/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back through relevant pages in textbook and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notebook</a:t>
            </a:r>
          </a:p>
          <a:p>
            <a:pPr algn="l"/>
            <a:r>
              <a:rPr lang="en-US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A)Answer </a:t>
            </a:r>
            <a:r>
              <a:rPr lang="en-US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previous questions again</a:t>
            </a:r>
          </a:p>
          <a:p>
            <a:pPr algn="l"/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or say out loud the answers</a:t>
            </a:r>
          </a:p>
          <a:p>
            <a:pPr algn="l"/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flashcards of vocabulary words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Know </a:t>
            </a:r>
            <a:r>
              <a:rPr lang="en-US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definitions so that you understand them</a:t>
            </a:r>
          </a:p>
          <a:p>
            <a:pPr algn="l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through flashcards again</a:t>
            </a:r>
          </a:p>
          <a:p>
            <a:pPr algn="l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Explain </a:t>
            </a:r>
            <a:r>
              <a:rPr lang="en-US" sz="4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importance of each word</a:t>
            </a:r>
          </a:p>
          <a:p>
            <a:pPr algn="l"/>
            <a:r>
              <a:rPr lang="en-US" sz="4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 Use </a:t>
            </a:r>
            <a:r>
              <a:rPr lang="en-US" sz="4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word in a sentence</a:t>
            </a:r>
          </a:p>
          <a:p>
            <a:pPr algn="l"/>
            <a:r>
              <a:rPr lang="en-US" sz="4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 Do </a:t>
            </a:r>
            <a:r>
              <a:rPr lang="en-US" sz="4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out loud or write it down</a:t>
            </a:r>
          </a:p>
          <a:p>
            <a:pPr algn="l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	-Teach someone else the definitions</a:t>
            </a:r>
          </a:p>
          <a:p>
            <a:pPr algn="l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	-Have someone quiz you on the vocabulary and concepts in your textbook and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notebook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00200" y="5943600"/>
            <a:ext cx="5669280" cy="652272"/>
          </a:xfrm>
        </p:spPr>
        <p:txBody>
          <a:bodyPr/>
          <a:lstStyle/>
          <a:p>
            <a:r>
              <a:rPr lang="en-US" dirty="0"/>
              <a:t>*****</a:t>
            </a:r>
            <a:r>
              <a:rPr lang="en-US" b="1" dirty="0"/>
              <a:t>MOST IMPORTANT THING IS UNDERSTANDING NOT MEMORIZING*****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A SCIENCE TEST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4114799" cy="46847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habits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mind</a:t>
            </a:r>
          </a:p>
          <a:p>
            <a:pPr algn="l"/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A. You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have to make a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conscious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effort to study effectively</a:t>
            </a:r>
          </a:p>
          <a:p>
            <a:pPr algn="l"/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B. Takes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a lot of effort and motivation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5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 algn="l"/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A. draw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a weekly schedule and pencil in study times during your free time</a:t>
            </a:r>
          </a:p>
          <a:p>
            <a:pPr algn="l"/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B. Try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to study 2-3hrs for what every class unit is worth each week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EX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if your class is a 3credit hour class then you should study 6hrs a week for that class</a:t>
            </a:r>
          </a:p>
          <a:p>
            <a:pPr algn="l"/>
            <a:r>
              <a:rPr lang="en-US" sz="5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C. study </a:t>
            </a:r>
            <a:r>
              <a:rPr lang="en-US" sz="56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 50min intervals with 10min breaks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-Eat a healthy snack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-Take responsibility for yourself</a:t>
            </a:r>
          </a:p>
          <a:p>
            <a:pPr algn="l"/>
            <a:r>
              <a:rPr lang="en-US" sz="5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In </a:t>
            </a:r>
            <a:r>
              <a:rPr lang="en-US" sz="5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order to succeed you must make decisions </a:t>
            </a:r>
            <a:r>
              <a:rPr lang="en-US" sz="5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about your priorities</a:t>
            </a:r>
            <a:endParaRPr lang="en-US" sz="5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Center yourself around your values and principles</a:t>
            </a:r>
          </a:p>
          <a:p>
            <a:pPr algn="l"/>
            <a:r>
              <a:rPr lang="en-US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A. Don’t </a:t>
            </a:r>
            <a:r>
              <a:rPr lang="en-US" sz="5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let friends dictate what you consider important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-Discover you key productivity periods and places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A. Mornings, evenings, or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nights</a:t>
            </a:r>
          </a:p>
          <a:p>
            <a:pPr algn="l"/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B. find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places with no distractions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7609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flashcards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multiple sources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A)Lectures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B)Textbooks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C)Handouts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D)Internet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right study place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A)Coffee shop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B)Study lounge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C)Bedroom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D)Kitchen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E)Basement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F)Library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	G)Living room</a:t>
            </a:r>
          </a:p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GUIDE FOR STUDY HABITS AND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2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wpzc_u1mrjw?version=3&amp;hl=en_US"/>
          <p:cNvPicPr>
            <a:picLocks noGrp="1" noRot="1" noChangeAspect="1"/>
          </p:cNvPicPr>
          <p:nvPr>
            <p:ph sz="quarter" idx="1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36" y="1482436"/>
            <a:ext cx="9144000" cy="44611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58338" y="7116854"/>
            <a:ext cx="5669280" cy="5486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-701040"/>
            <a:ext cx="4114800" cy="70104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http://www.youtube.com/watch?v=K6uqMgI8nn4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1799418" y="2147168"/>
            <a:ext cx="5439582" cy="3263750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READING NOTE TAKING  TESTING YOURSELF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ms22914\AppData\Local\Microsoft\Windows\Temporary Internet Files\Content.IE5\06WH8IJJ\MM90004101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24616"/>
            <a:ext cx="1905000" cy="31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ms22914\AppData\Local\Microsoft\Windows\Temporary Internet Files\Content.IE5\WCD0NEZ8\MM90036519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182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ms22914\AppData\Local\Microsoft\Windows\Temporary Internet Files\Content.IE5\PHPZUQM1\MM900303470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24616"/>
            <a:ext cx="1752600" cy="31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3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is Reading; Note-Taking and Testing?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is "Knowing about Knowing”?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is schema?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do good readers think about as they read?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can you remember what you read?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Everyday Reading Skills: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News and Feature Stories in the Newspaper</a:t>
            </a:r>
            <a:r>
              <a:rPr lang="en-US" dirty="0" smtClean="0"/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Stages of Reading or Noting and testing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4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2020824"/>
            <a:ext cx="4343399" cy="4684776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Remember to eat healthy foods. As a college student, sometimes its hard to remember to eat something other than fast food, whether you just don’t have the time or if you’re low on money.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Foods like fresh fruit whole nuts aren’t expensive and they’re easy to eat on the run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Exercise a few times a week. You might be surprised that exercising can help your study skills, but it can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Attend every class that you can and take notes, turn off you cell phone and don’t be tempted to text your friends.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Pay close attention to the  subject material, and if something doesn’t quite make sense make a note so that you can study it or ask your professor about it Later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3440" y="1828800"/>
            <a:ext cx="4023360" cy="48768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Find a good place to study, some people can concentrate better with background noise, while others have to have complete quiet to pay attention to their study material.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Study during the time of day in which you feel your best and have energy. If you are tired or hungry, you won’t be able to concentrate very well, have a glass of water and a light snack near by to keep yourself from gating hungry.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Practice picking out the most important points when you read your textbooks, pay close attention to any context that is in bold or Italic.</a:t>
            </a:r>
          </a:p>
          <a:p>
            <a:pPr algn="l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IMPORTANCE OF STUDY skills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819400"/>
            <a:ext cx="4038599" cy="403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comprehension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process in which you use your understanding of the different skills on stages of reading to achieve an understand of the author’s words and suggestions.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480560" cy="3889248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Before reading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find out what the material is about.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During reading,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anticipate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upcoming information and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knowledge.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reading,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recall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what you have learned.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readers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anticipate content, structure, and purpose, the more you know, the easier it is for you to read and learn, always predict, picture, relate, monitor, use corrective strategies, and annotate.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What is reading Comprehension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What are the three stages of reading</a:t>
            </a:r>
            <a:endParaRPr lang="en-US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90600"/>
            <a:ext cx="4114800" cy="70104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Reading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One Way to understand note taking is to realize that taking notes is just one part of the process.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Reading requires the same skills that apply to taking class notes: observing, recording, and reviewing.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 these skills to take notes for review and research.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Taking Notes While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328160" cy="388924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Observe, Recording, Reviewing.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Observe: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see facts and relationships.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Record: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of your notes are more important than how fast you write or how elegant your handwriting 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Review: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make new information useful, encode it in a way that connect it your long-term memory.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Stage of Note Taking</a:t>
            </a:r>
            <a:endParaRPr lang="en-US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TO READ COLLEGE TEXTBOOKS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US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an active reader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Preview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chapter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A)3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ways to do this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summary at the end of the chapter first (if you have one)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and read bold/italic print and subheadings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2 paragraphs to find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thesis, then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read last 2 paragraphs for the authors conclusion.(compare the 2 for the main idea of the chapter) Then go back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first sentence of each paragraph to get the topic sentence.(this will provide an outline of the whole chapter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Ask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bold/italic subheadings into questions and say the questions 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loud.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5 W's and 1 H to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allows you to remember more of what 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3622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Mark/underline/highlight key points.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question mark beside things that was unclear or things you want to know more about.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circle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words you had to look up in the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dictionary.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each subheading summarize in your own words out loud.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1.If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 cant do this then go back and re-read before moving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on.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7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WOULD YOU STUDY FOR A MATH TEST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endParaRPr lang="en-US" sz="24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by...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attention during class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your homework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Mirror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 conditions by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studied material under test conditions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unassigned homework problems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unassigned homework problems in a timely manner for testing conditions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-Know your teacher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copy of a previous class exam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Talk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someone who has taken the teacher before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 has passed the class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small study group or dedicated students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be able to help you and you will be able to help them</a:t>
            </a:r>
          </a:p>
        </p:txBody>
      </p:sp>
    </p:spTree>
    <p:extLst>
      <p:ext uri="{BB962C8B-B14F-4D97-AF65-F5344CB8AC3E}">
        <p14:creationId xmlns:p14="http://schemas.microsoft.com/office/powerpoint/2010/main" val="36572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731</TotalTime>
  <Words>596</Words>
  <Application>Microsoft Office PowerPoint</Application>
  <PresentationFormat>On-screen Show (4:3)</PresentationFormat>
  <Paragraphs>127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Read - Note Taking-Test Chapter4 Chapter5 Chapter6</vt:lpstr>
      <vt:lpstr>KNOWLEDGE</vt:lpstr>
      <vt:lpstr>Stages of Reading or Noting and testing</vt:lpstr>
      <vt:lpstr>IMPORTANCE OF STUDY skills</vt:lpstr>
      <vt:lpstr>Reading</vt:lpstr>
      <vt:lpstr>Note Taking</vt:lpstr>
      <vt:lpstr>HOW TO READ COLLEGE TEXTBOOKS </vt:lpstr>
      <vt:lpstr>Read </vt:lpstr>
      <vt:lpstr>HOW WOULD YOU STUDY FOR A MATH TEST </vt:lpstr>
      <vt:lpstr>TECHNIQUES FOR A SCIENCE TEST </vt:lpstr>
      <vt:lpstr>GUIDE FOR STUDY HABITS AND TECHNIQUES </vt:lpstr>
      <vt:lpstr>PowerPoint Presentation</vt:lpstr>
    </vt:vector>
  </TitlesOfParts>
  <Company>CPCC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Note</dc:title>
  <dc:creator>ams22914</dc:creator>
  <cp:lastModifiedBy>ams22914</cp:lastModifiedBy>
  <cp:revision>63</cp:revision>
  <dcterms:created xsi:type="dcterms:W3CDTF">2011-09-12T19:16:11Z</dcterms:created>
  <dcterms:modified xsi:type="dcterms:W3CDTF">2011-10-17T21:54:45Z</dcterms:modified>
</cp:coreProperties>
</file>